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テーマ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テーマ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淡色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濃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淡色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0" autoAdjust="0"/>
    <p:restoredTop sz="96869" autoAdjust="0"/>
  </p:normalViewPr>
  <p:slideViewPr>
    <p:cSldViewPr snapToGrid="0" snapToObjects="1">
      <p:cViewPr varScale="1">
        <p:scale>
          <a:sx n="62" d="100"/>
          <a:sy n="62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373CB-2C84-5E43-8FC5-1990EE889A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1753-6AC4-504C-84E4-A66B5751C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9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77F0-5212-6247-9B72-F67613B35E62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B0C9-80DD-0547-9B11-F549D3872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71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C046D4-96F8-944D-8D07-1CBA9B3BFCEB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48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7133D9D-094C-2142-A8E1-35BB5EBFA715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4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58195BF-3FFE-B343-85FB-28E7E3BAF224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75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47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846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272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2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80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63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36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17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D1FD80A-6450-E04A-B14D-3D29AD726209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987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98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04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2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D4A162F-4131-F345-807A-638AAA3E89AA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4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3997CFD-15A6-234A-97FE-B69FB4BC208E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97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033AC61-60C6-CA4A-956E-D7C93C911BDF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EA5C672-B34C-8D4D-AAFB-048A7AE6CA0F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07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0C463BF-9585-BA41-97BD-F5ECBC87D657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47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AD6BFC8-2040-FA47-BEDF-1670577F2DF1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1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B43285E-2E90-714E-8938-31B60CBF3F89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40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alphaModFix amt="35000"/>
          </a:blip>
          <a:stretch>
            <a:fillRect/>
          </a:stretch>
        </p:blipFill>
        <p:spPr>
          <a:xfrm>
            <a:off x="0" y="0"/>
            <a:ext cx="9151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8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alphaModFix amt="72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57000"/>
                    </a14:imgEffect>
                    <a14:imgEffect>
                      <a14:brightnessContrast bright="65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2"/>
            <a:ext cx="915977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1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23713" y="357296"/>
            <a:ext cx="1539204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spc="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熊本経済同友会</a:t>
            </a:r>
            <a:endParaRPr lang="en-US" altLang="ja-JP" sz="1400" b="1" spc="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b="1" spc="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会員交代届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95803"/>
              </p:ext>
            </p:extLst>
          </p:nvPr>
        </p:nvGraphicFramePr>
        <p:xfrm>
          <a:off x="1711129" y="626285"/>
          <a:ext cx="7273480" cy="3475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41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3366">
                <a:tc>
                  <a:txBody>
                    <a:bodyPr/>
                    <a:lstStyle/>
                    <a:p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vert="eaVert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現会員名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6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en-US" altLang="ja-JP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760">
                <a:tc rowSpan="7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+mn-ea"/>
                        </a:rPr>
                        <a:t>会社・名簿掲載項目</a:t>
                      </a:r>
                    </a:p>
                  </a:txBody>
                  <a:tcPr vert="eaVert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ＭＳ Ｐゴシック" panose="020B0600070205080204" pitchFamily="50" charset="-128"/>
                          <a:ea typeface="+mn-ea"/>
                        </a:rPr>
                        <a:t>ふりがな</a:t>
                      </a:r>
                      <a:endParaRPr kumimoji="1" lang="en-US" altLang="ja-JP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交代会員名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ＭＳ Ｐゴシック" panose="020B0600070205080204" pitchFamily="50" charset="-128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ＭＳ Ｐゴシック" panose="020B0600070205080204" pitchFamily="50" charset="-128"/>
                          <a:ea typeface="+mn-ea"/>
                        </a:rPr>
                        <a:t>　　　　年　 月　　日</a:t>
                      </a:r>
                      <a:endParaRPr kumimoji="1" lang="en-US" altLang="ja-JP" sz="1600" b="1" dirty="0"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575428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ふりがな</a:t>
                      </a:r>
                      <a:endParaRPr kumimoji="1" lang="en-US" altLang="ja-JP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3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02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会社住所</a:t>
                      </a:r>
                      <a:endParaRPr kumimoji="1" lang="en-US" altLang="ja-JP" sz="16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+mn-ea"/>
                        </a:rPr>
                        <a:t>〒</a:t>
                      </a:r>
                      <a:endParaRPr kumimoji="1" lang="en-US" altLang="ja-JP" sz="1200" b="1" dirty="0"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endParaRPr kumimoji="1" lang="ja-JP" altLang="en-US" sz="16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インターネット</a:t>
                      </a:r>
                      <a:r>
                        <a:rPr kumimoji="1" lang="en-US" altLang="ja-JP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URL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E-mail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1795019" y="4465166"/>
            <a:ext cx="7105700" cy="17665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略　歴</a:t>
            </a:r>
            <a:r>
              <a:rPr lang="en-US" altLang="ja-JP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1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（簡単に結構です）</a:t>
            </a:r>
            <a:endParaRPr lang="en-US" altLang="ja-JP" sz="11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　　　年  　月　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　　　年    月　   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　　　年 　 月    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　　  年 　 月　  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35DA67-45EF-4EEE-9F0C-BE89E3B2DCD0}"/>
              </a:ext>
            </a:extLst>
          </p:cNvPr>
          <p:cNvSpPr txBox="1"/>
          <p:nvPr/>
        </p:nvSpPr>
        <p:spPr>
          <a:xfrm>
            <a:off x="1614705" y="6281130"/>
            <a:ext cx="72193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名簿の作成に必要ですので、全項目をご記入いただきまして、当事務局あてご提出をお願いいたします。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≪熊本経済同友会 事務局≫　〒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860-0846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熊本市中央区城東町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4-2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熊本ホテルキャッスル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階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TEL:096-353-0051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FAX:096-322-5343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4C1FA3-B0B7-4B96-A0F9-62DC61D2DBC6}"/>
              </a:ext>
            </a:extLst>
          </p:cNvPr>
          <p:cNvSpPr txBox="1"/>
          <p:nvPr/>
        </p:nvSpPr>
        <p:spPr>
          <a:xfrm>
            <a:off x="654343" y="4132227"/>
            <a:ext cx="86747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/>
              <a:t>以上、（  理由：　　　　　　　）のため、</a:t>
            </a:r>
            <a:r>
              <a:rPr lang="ja-JP" altLang="en-US" sz="1500" dirty="0">
                <a:latin typeface="+mn-ea"/>
              </a:rPr>
              <a:t>　　　年　 　月　 　日</a:t>
            </a:r>
            <a:r>
              <a:rPr lang="ja-JP" altLang="en-US" sz="1500" dirty="0"/>
              <a:t>をもって上記のとおり会員の交代をいたします。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A9F7E3-D486-4522-8792-E0225308964D}"/>
              </a:ext>
            </a:extLst>
          </p:cNvPr>
          <p:cNvSpPr txBox="1"/>
          <p:nvPr/>
        </p:nvSpPr>
        <p:spPr>
          <a:xfrm>
            <a:off x="75501" y="1152452"/>
            <a:ext cx="1719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提出日　　年 　　月 　　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AE3785-212B-4CF1-98C0-A9562E34ED30}"/>
              </a:ext>
            </a:extLst>
          </p:cNvPr>
          <p:cNvSpPr txBox="1"/>
          <p:nvPr/>
        </p:nvSpPr>
        <p:spPr>
          <a:xfrm>
            <a:off x="151607" y="2070998"/>
            <a:ext cx="142175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　 （</a:t>
            </a:r>
            <a:r>
              <a:rPr lang="ja-JP" altLang="en-US" sz="1500" dirty="0"/>
              <a:t>顔写真）</a:t>
            </a:r>
            <a:endParaRPr lang="en-US" altLang="ja-JP" sz="1500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00509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134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ホワイト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ひまわり</dc:creator>
  <cp:lastModifiedBy>USER</cp:lastModifiedBy>
  <cp:revision>173</cp:revision>
  <cp:lastPrinted>2021-05-27T02:26:50Z</cp:lastPrinted>
  <dcterms:created xsi:type="dcterms:W3CDTF">2014-10-03T12:15:05Z</dcterms:created>
  <dcterms:modified xsi:type="dcterms:W3CDTF">2022-03-11T05:37:22Z</dcterms:modified>
</cp:coreProperties>
</file>