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9144000" cy="6858000" type="screen4x3"/>
  <p:notesSz cx="6735763" cy="9866313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テーマ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テーマ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淡色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38B1855-1B75-4FBE-930C-398BA8C253C6}" styleName="テーマ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淡色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淡色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淡色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淡色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中間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8B1032C-EA38-4F05-BA0D-38AFFFC7BED3}" styleName="淡色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間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中間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中間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中間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8034E78-7F5D-4C2E-B375-FC64B27BC917}" styleName="濃色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濃色 2 - アクセント 5/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中間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DBED569-4797-4DF1-A0F4-6AAB3CD982D8}" styleName="淡色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10" autoAdjust="0"/>
    <p:restoredTop sz="96869" autoAdjust="0"/>
  </p:normalViewPr>
  <p:slideViewPr>
    <p:cSldViewPr snapToGrid="0" snapToObjects="1">
      <p:cViewPr varScale="1">
        <p:scale>
          <a:sx n="62" d="100"/>
          <a:sy n="62" d="100"/>
        </p:scale>
        <p:origin x="136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B373CB-2C84-5E43-8FC5-1990EE889A93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91753-6AC4-504C-84E4-A66B5751C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0293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777F0-5212-6247-9B72-F67613B35E62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AB0C9-80DD-0547-9B11-F549D3872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71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4C046D4-96F8-944D-8D07-1CBA9B3BFCEB}" type="datetime1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126542FD-197C-7944-A94F-B8702E8C9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4482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7133D9D-094C-2142-A8E1-35BB5EBFA715}" type="datetime1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126542FD-197C-7944-A94F-B8702E8C9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148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58195BF-3FFE-B343-85FB-28E7E3BAF224}" type="datetime1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126542FD-197C-7944-A94F-B8702E8C9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758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5E6317E0-78A4-654B-8E7D-A868E1876A4E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306986F-C479-8549-A646-338E8C7A5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47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5E6317E0-78A4-654B-8E7D-A868E1876A4E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306986F-C479-8549-A646-338E8C7A5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846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5E6317E0-78A4-654B-8E7D-A868E1876A4E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306986F-C479-8549-A646-338E8C7A5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8272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5E6317E0-78A4-654B-8E7D-A868E1876A4E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306986F-C479-8549-A646-338E8C7A5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827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5E6317E0-78A4-654B-8E7D-A868E1876A4E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306986F-C479-8549-A646-338E8C7A5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802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5E6317E0-78A4-654B-8E7D-A868E1876A4E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306986F-C479-8549-A646-338E8C7A5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6639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5E6317E0-78A4-654B-8E7D-A868E1876A4E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306986F-C479-8549-A646-338E8C7A5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1368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5E6317E0-78A4-654B-8E7D-A868E1876A4E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306986F-C479-8549-A646-338E8C7A5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17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D1FD80A-6450-E04A-B14D-3D29AD726209}" type="datetime1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126542FD-197C-7944-A94F-B8702E8C9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9878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5E6317E0-78A4-654B-8E7D-A868E1876A4E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306986F-C479-8549-A646-338E8C7A5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9890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5E6317E0-78A4-654B-8E7D-A868E1876A4E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306986F-C479-8549-A646-338E8C7A5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04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5E6317E0-78A4-654B-8E7D-A868E1876A4E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306986F-C479-8549-A646-338E8C7A5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5528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8D4A162F-4131-F345-807A-638AAA3E89AA}" type="datetime1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126542FD-197C-7944-A94F-B8702E8C9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41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63997CFD-15A6-234A-97FE-B69FB4BC208E}" type="datetime1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126542FD-197C-7944-A94F-B8702E8C9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977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C033AC61-60C6-CA4A-956E-D7C93C911BDF}" type="datetime1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126542FD-197C-7944-A94F-B8702E8C9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52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EA5C672-B34C-8D4D-AAFB-048A7AE6CA0F}" type="datetime1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126542FD-197C-7944-A94F-B8702E8C9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07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E0C463BF-9585-BA41-97BD-F5ECBC87D657}" type="datetime1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126542FD-197C-7944-A94F-B8702E8C9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474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9AD6BFC8-2040-FA47-BEDF-1670577F2DF1}" type="datetime1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126542FD-197C-7944-A94F-B8702E8C9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61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AB43285E-2E90-714E-8938-31B60CBF3F89}" type="datetime1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126542FD-197C-7944-A94F-B8702E8C95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405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 userDrawn="1"/>
        </p:nvPicPr>
        <p:blipFill>
          <a:blip r:embed="rId13">
            <a:alphaModFix amt="35000"/>
          </a:blip>
          <a:stretch>
            <a:fillRect/>
          </a:stretch>
        </p:blipFill>
        <p:spPr>
          <a:xfrm>
            <a:off x="0" y="0"/>
            <a:ext cx="91514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684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 userDrawn="1"/>
        </p:nvPicPr>
        <p:blipFill>
          <a:blip r:embed="rId13">
            <a:alphaModFix amt="72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-57000"/>
                    </a14:imgEffect>
                    <a14:imgEffect>
                      <a14:brightnessContrast bright="65000"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" y="2"/>
            <a:ext cx="9159771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81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123713" y="357296"/>
            <a:ext cx="1539204" cy="6155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400" b="1" spc="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熊本経済同友会</a:t>
            </a:r>
            <a:endParaRPr lang="en-US" altLang="ja-JP" sz="1400" b="1" spc="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000" b="1" spc="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会員交代届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295803"/>
              </p:ext>
            </p:extLst>
          </p:nvPr>
        </p:nvGraphicFramePr>
        <p:xfrm>
          <a:off x="1711129" y="626285"/>
          <a:ext cx="7273480" cy="34751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3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2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9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3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41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3366">
                <a:tc>
                  <a:txBody>
                    <a:bodyPr/>
                    <a:lstStyle/>
                    <a:p>
                      <a:endParaRPr kumimoji="1" lang="ja-JP" altLang="en-US" sz="12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vert="eaVert" anchor="ctr" anchorCtr="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現会員名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en-US" altLang="ja-JP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760">
                <a:tc rowSpan="7"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ＭＳ Ｐゴシック" panose="020B0600070205080204" pitchFamily="50" charset="-128"/>
                          <a:ea typeface="+mn-ea"/>
                        </a:rPr>
                        <a:t>会社・名簿掲載項目</a:t>
                      </a:r>
                    </a:p>
                  </a:txBody>
                  <a:tcPr vert="eaVert" anchor="ctr" anchorCtr="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latin typeface="ＭＳ Ｐゴシック" panose="020B0600070205080204" pitchFamily="50" charset="-128"/>
                          <a:ea typeface="+mn-ea"/>
                        </a:rPr>
                        <a:t>ふりがな</a:t>
                      </a:r>
                      <a:endParaRPr kumimoji="1" lang="en-US" altLang="ja-JP" sz="11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交代会員名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latin typeface="ＭＳ Ｐゴシック" panose="020B0600070205080204" pitchFamily="50" charset="-128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+mn-ea"/>
                        </a:rPr>
                        <a:t>　　　　年　 月　　日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5754281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ふりがな</a:t>
                      </a:r>
                      <a:endParaRPr kumimoji="1" lang="en-US" altLang="ja-JP" sz="11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会社名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23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役職名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027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会社住所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latin typeface="ＭＳ Ｐゴシック" panose="020B0600070205080204" pitchFamily="50" charset="-128"/>
                          <a:ea typeface="+mn-ea"/>
                        </a:rPr>
                        <a:t>〒</a:t>
                      </a:r>
                      <a:endParaRPr kumimoji="1" lang="en-US" altLang="ja-JP" sz="1200" b="1" dirty="0">
                        <a:latin typeface="ＭＳ Ｐゴシック" panose="020B0600070205080204" pitchFamily="50" charset="-128"/>
                        <a:ea typeface="+mn-ea"/>
                      </a:endParaRPr>
                    </a:p>
                    <a:p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TEL</a:t>
                      </a:r>
                      <a:endParaRPr kumimoji="1" lang="ja-JP" altLang="en-US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1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インターネット</a:t>
                      </a:r>
                      <a:r>
                        <a:rPr kumimoji="1" lang="en-US" altLang="ja-JP" sz="14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URL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E-mail</a:t>
                      </a:r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4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" name="正方形/長方形 16"/>
          <p:cNvSpPr/>
          <p:nvPr/>
        </p:nvSpPr>
        <p:spPr>
          <a:xfrm>
            <a:off x="1795019" y="4465166"/>
            <a:ext cx="7105700" cy="176654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sz="1400" b="1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略　歴</a:t>
            </a:r>
            <a:r>
              <a:rPr lang="en-US" altLang="ja-JP" sz="1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lang="ja-JP" altLang="en-US" sz="1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1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（簡単に結構です）</a:t>
            </a:r>
            <a:endParaRPr lang="en-US" altLang="ja-JP" sz="11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　　　　年  　月　</a:t>
            </a:r>
            <a:endParaRPr lang="en-US" altLang="ja-JP" sz="14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1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　　　　年    月　   </a:t>
            </a:r>
            <a:endParaRPr lang="en-US" altLang="ja-JP" sz="14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1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　　　　年 　 月    </a:t>
            </a:r>
            <a:endParaRPr lang="en-US" altLang="ja-JP" sz="14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1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　　　  年 　 月　  </a:t>
            </a:r>
            <a:endParaRPr lang="en-US" altLang="ja-JP" sz="14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ts val="1200"/>
              </a:spcBef>
            </a:pPr>
            <a:endParaRPr lang="en-US" altLang="ja-JP" sz="14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</a:t>
            </a:r>
            <a:endParaRPr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D35DA67-45EF-4EEE-9F0C-BE89E3B2DCD0}"/>
              </a:ext>
            </a:extLst>
          </p:cNvPr>
          <p:cNvSpPr txBox="1"/>
          <p:nvPr/>
        </p:nvSpPr>
        <p:spPr>
          <a:xfrm>
            <a:off x="1614705" y="6281130"/>
            <a:ext cx="72193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※ 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名簿の作成に必要ですので、全項目をご記入いただきまして、当事務局あてご提出をお願いいたします。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≪熊本経済同友会 事務局≫　〒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860-0846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熊本市中央区城東町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4-2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熊本ホテルキャッスル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階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           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           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TEL:096-353-0051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FAX:096-322-5343</a:t>
            </a:r>
            <a:endParaRPr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74C1FA3-B0B7-4B96-A0F9-62DC61D2DBC6}"/>
              </a:ext>
            </a:extLst>
          </p:cNvPr>
          <p:cNvSpPr txBox="1"/>
          <p:nvPr/>
        </p:nvSpPr>
        <p:spPr>
          <a:xfrm>
            <a:off x="654343" y="4132227"/>
            <a:ext cx="867471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dirty="0"/>
              <a:t>以上、（  理由：　　　　　　　）のため、</a:t>
            </a:r>
            <a:r>
              <a:rPr lang="ja-JP" altLang="en-US" sz="1500" dirty="0">
                <a:latin typeface="+mn-ea"/>
              </a:rPr>
              <a:t>　　　年　 　月　 　日</a:t>
            </a:r>
            <a:r>
              <a:rPr lang="ja-JP" altLang="en-US" sz="1500" dirty="0"/>
              <a:t>をもって上記のとおり会員の交代をいたします。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7A9F7E3-D486-4522-8792-E0225308964D}"/>
              </a:ext>
            </a:extLst>
          </p:cNvPr>
          <p:cNvSpPr txBox="1"/>
          <p:nvPr/>
        </p:nvSpPr>
        <p:spPr>
          <a:xfrm>
            <a:off x="75501" y="1152452"/>
            <a:ext cx="17195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提出日　　年 　　月 　　日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5AE3785-212B-4CF1-98C0-A9562E34ED30}"/>
              </a:ext>
            </a:extLst>
          </p:cNvPr>
          <p:cNvSpPr txBox="1"/>
          <p:nvPr/>
        </p:nvSpPr>
        <p:spPr>
          <a:xfrm>
            <a:off x="151607" y="2070998"/>
            <a:ext cx="1421758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　 （</a:t>
            </a:r>
            <a:r>
              <a:rPr lang="ja-JP" altLang="en-US" sz="1500" dirty="0"/>
              <a:t>顔写真）</a:t>
            </a:r>
            <a:endParaRPr lang="en-US" altLang="ja-JP" sz="1500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6005091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1819</TotalTime>
  <Words>134</Words>
  <Application>Microsoft Office PowerPoint</Application>
  <PresentationFormat>画面に合わせる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明朝</vt:lpstr>
      <vt:lpstr>Arial</vt:lpstr>
      <vt:lpstr>Calibri</vt:lpstr>
      <vt:lpstr>ホワイト</vt:lpstr>
      <vt:lpstr>デザインの設定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ひまわり</dc:creator>
  <cp:lastModifiedBy>USER</cp:lastModifiedBy>
  <cp:revision>173</cp:revision>
  <cp:lastPrinted>2021-05-27T02:26:50Z</cp:lastPrinted>
  <dcterms:created xsi:type="dcterms:W3CDTF">2014-10-03T12:15:05Z</dcterms:created>
  <dcterms:modified xsi:type="dcterms:W3CDTF">2022-03-11T05:37:22Z</dcterms:modified>
</cp:coreProperties>
</file>